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notesMasterIdLst>
    <p:notesMasterId r:id="rId11"/>
  </p:notesMasterIdLst>
  <p:handoutMasterIdLst>
    <p:handoutMasterId r:id="rId12"/>
  </p:handoutMasterIdLst>
  <p:sldIdLst>
    <p:sldId id="428" r:id="rId2"/>
    <p:sldId id="426" r:id="rId3"/>
    <p:sldId id="446" r:id="rId4"/>
    <p:sldId id="425" r:id="rId5"/>
    <p:sldId id="427" r:id="rId6"/>
    <p:sldId id="464" r:id="rId7"/>
    <p:sldId id="420" r:id="rId8"/>
    <p:sldId id="454" r:id="rId9"/>
    <p:sldId id="362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30DD8"/>
    <a:srgbClr val="99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9" autoAdjust="0"/>
    <p:restoredTop sz="28138" autoAdjust="0"/>
  </p:normalViewPr>
  <p:slideViewPr>
    <p:cSldViewPr snapToGrid="0">
      <p:cViewPr varScale="1">
        <p:scale>
          <a:sx n="32" d="100"/>
          <a:sy n="32" d="100"/>
        </p:scale>
        <p:origin x="3534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9867C-AB19-4F94-B46A-EDC98C4F4FA5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B905F-5A86-41D9-8929-507C7E081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321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473BE-544A-42B5-BD02-CB838A837407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4BEA7-25D5-4CFA-8B19-A35896D95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045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BEA7-25D5-4CFA-8B19-A35896D9517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42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>
              <a:effectLst/>
              <a:latin typeface="var(--font-family-system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BEA7-25D5-4CFA-8B19-A35896D9517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203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BEA7-25D5-4CFA-8B19-A35896D9517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355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BEA7-25D5-4CFA-8B19-A35896D9517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66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BEA7-25D5-4CFA-8B19-A35896D9517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36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4BEA7-25D5-4CFA-8B19-A35896D9517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437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BEA7-25D5-4CFA-8B19-A35896D9517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735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BEA7-25D5-4CFA-8B19-A35896D9517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044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BEA7-25D5-4CFA-8B19-A35896D9517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518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1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14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0011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555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2295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48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87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4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2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9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3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30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5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7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8258"/>
            <a:ext cx="4354368" cy="2902911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5E788A-4E48-6C73-8F62-4F508BCA5DD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494338" y="0"/>
            <a:ext cx="1241425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Sensitivity: General</a:t>
            </a:r>
          </a:p>
        </p:txBody>
      </p:sp>
    </p:spTree>
    <p:extLst>
      <p:ext uri="{BB962C8B-B14F-4D97-AF65-F5344CB8AC3E}">
        <p14:creationId xmlns:p14="http://schemas.microsoft.com/office/powerpoint/2010/main" val="50075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5217" y="1181321"/>
            <a:ext cx="8561355" cy="3085322"/>
          </a:xfrm>
        </p:spPr>
        <p:txBody>
          <a:bodyPr>
            <a:noAutofit/>
          </a:bodyPr>
          <a:lstStyle/>
          <a:p>
            <a:r>
              <a:rPr lang="en-GB" sz="6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Does the menopause narrative include people of colour?</a:t>
            </a:r>
            <a:endParaRPr lang="en-GB" sz="71400" dirty="0"/>
          </a:p>
        </p:txBody>
      </p:sp>
      <p:sp>
        <p:nvSpPr>
          <p:cNvPr id="2" name="TextBox 1"/>
          <p:cNvSpPr txBox="1"/>
          <p:nvPr/>
        </p:nvSpPr>
        <p:spPr>
          <a:xfrm>
            <a:off x="9202058" y="5631543"/>
            <a:ext cx="255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Nina Kuypers</a:t>
            </a:r>
          </a:p>
        </p:txBody>
      </p:sp>
    </p:spTree>
    <p:extLst>
      <p:ext uri="{BB962C8B-B14F-4D97-AF65-F5344CB8AC3E}">
        <p14:creationId xmlns:p14="http://schemas.microsoft.com/office/powerpoint/2010/main" val="406735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6664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What do you ‘really’ see when looking at me?</a:t>
            </a:r>
            <a:endParaRPr lang="en-GB" sz="4800" dirty="0"/>
          </a:p>
        </p:txBody>
      </p:sp>
      <p:pic>
        <p:nvPicPr>
          <p:cNvPr id="11" name="Picture 10" descr="A picture containing scissors&#10;&#10;Description automatically generated">
            <a:extLst>
              <a:ext uri="{FF2B5EF4-FFF2-40B4-BE49-F238E27FC236}">
                <a16:creationId xmlns:a16="http://schemas.microsoft.com/office/drawing/2014/main" id="{905945F6-A548-F523-A570-8DAC507B3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825" y="2362184"/>
            <a:ext cx="6760625" cy="449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9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41487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Media and menopause</a:t>
            </a:r>
            <a:endParaRPr lang="en-GB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408" y="1789154"/>
            <a:ext cx="6748003" cy="3542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753" y="1547529"/>
            <a:ext cx="6606027" cy="37158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1326" y="1470496"/>
            <a:ext cx="6178041" cy="43563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9814" y="1403839"/>
            <a:ext cx="4604512" cy="46045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1935" y="1426830"/>
            <a:ext cx="4558531" cy="45585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7627" y="1450013"/>
            <a:ext cx="4591737" cy="45917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8412" y="1537756"/>
            <a:ext cx="5730936" cy="3812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A71C13-ED91-6359-59CE-2E96CF7AD4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8847" y="1463654"/>
            <a:ext cx="6223000" cy="414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EBC80B-E83E-6441-A99C-AF2D2FEA1F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14845" y="1450013"/>
            <a:ext cx="6909127" cy="46023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A122F7-01B9-29C9-4CEC-E833D149AB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55190" y="1652621"/>
            <a:ext cx="6796590" cy="407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0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44" y="-10790"/>
            <a:ext cx="6858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45700" y="2137320"/>
            <a:ext cx="8911687" cy="12808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200" dirty="0"/>
              <a:t>Representation matters</a:t>
            </a:r>
          </a:p>
        </p:txBody>
      </p:sp>
    </p:spTree>
    <p:extLst>
      <p:ext uri="{BB962C8B-B14F-4D97-AF65-F5344CB8AC3E}">
        <p14:creationId xmlns:p14="http://schemas.microsoft.com/office/powerpoint/2010/main" val="287317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3129" y="464967"/>
            <a:ext cx="8911687" cy="26997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dirty="0">
                <a:solidFill>
                  <a:schemeClr val="tx1"/>
                </a:solidFill>
              </a:rPr>
              <a:t>Menopause doesn’t happen to Black women!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34" y="3405347"/>
            <a:ext cx="3196424" cy="316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le of candy&#10;&#10;Description automatically generated with medium confidence">
            <a:extLst>
              <a:ext uri="{FF2B5EF4-FFF2-40B4-BE49-F238E27FC236}">
                <a16:creationId xmlns:a16="http://schemas.microsoft.com/office/drawing/2014/main" id="{1A116BFC-C539-0327-8DD0-91BE707CD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532" y="988358"/>
            <a:ext cx="6438373" cy="449804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CA99440-597E-7A63-12E0-B3F17A6A4121}"/>
              </a:ext>
            </a:extLst>
          </p:cNvPr>
          <p:cNvSpPr txBox="1">
            <a:spLocks/>
          </p:cNvSpPr>
          <p:nvPr/>
        </p:nvSpPr>
        <p:spPr>
          <a:xfrm>
            <a:off x="2212195" y="347913"/>
            <a:ext cx="8911687" cy="12808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dirty="0"/>
              <a:t>Menopausal outliers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149765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815" y="1661275"/>
            <a:ext cx="4761905" cy="476190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dirty="0"/>
              <a:t>Menopause ‘</a:t>
            </a:r>
            <a:r>
              <a:rPr lang="en-US" sz="5400" b="1" dirty="0"/>
              <a:t>amplifies</a:t>
            </a:r>
            <a:r>
              <a:rPr lang="en-US" sz="5400" dirty="0"/>
              <a:t>’ everything</a:t>
            </a:r>
          </a:p>
        </p:txBody>
      </p:sp>
    </p:spTree>
    <p:extLst>
      <p:ext uri="{BB962C8B-B14F-4D97-AF65-F5344CB8AC3E}">
        <p14:creationId xmlns:p14="http://schemas.microsoft.com/office/powerpoint/2010/main" val="337926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94567" y="383479"/>
            <a:ext cx="8911687" cy="12808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dirty="0"/>
              <a:t>A.R.C.H 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0E703A67-8E17-2749-B1AC-157383711880}"/>
              </a:ext>
            </a:extLst>
          </p:cNvPr>
          <p:cNvSpPr txBox="1">
            <a:spLocks/>
          </p:cNvSpPr>
          <p:nvPr/>
        </p:nvSpPr>
        <p:spPr>
          <a:xfrm>
            <a:off x="3271414" y="1664369"/>
            <a:ext cx="4780086" cy="15640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b="1" dirty="0"/>
              <a:t>A</a:t>
            </a:r>
            <a:r>
              <a:rPr lang="en-US" sz="3200" dirty="0"/>
              <a:t>cknowledge</a:t>
            </a:r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b="1" dirty="0"/>
              <a:t>R</a:t>
            </a:r>
            <a:r>
              <a:rPr lang="en-US" sz="3200" dirty="0"/>
              <a:t>epresent</a:t>
            </a:r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b="1" dirty="0"/>
              <a:t>C</a:t>
            </a:r>
            <a:r>
              <a:rPr lang="en-US" sz="3200" dirty="0"/>
              <a:t>ollaborate</a:t>
            </a:r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b="1" dirty="0"/>
              <a:t>H</a:t>
            </a:r>
            <a:r>
              <a:rPr lang="en-US" sz="3200" dirty="0"/>
              <a:t>elp/ </a:t>
            </a:r>
            <a:r>
              <a:rPr lang="en-US" sz="3200" dirty="0" err="1"/>
              <a:t>Harmonise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563" y="125943"/>
            <a:ext cx="3295917" cy="15293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61944" y="1835076"/>
            <a:ext cx="4291263" cy="444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0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0" y="264160"/>
            <a:ext cx="6355080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5372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75579</TotalTime>
  <Words>64</Words>
  <Application>Microsoft Office PowerPoint</Application>
  <PresentationFormat>Widescreen</PresentationFormat>
  <Paragraphs>25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Helvetica Neue</vt:lpstr>
      <vt:lpstr>Times New Roman</vt:lpstr>
      <vt:lpstr>var(--font-family-system)</vt:lpstr>
      <vt:lpstr>Wingdings 3</vt:lpstr>
      <vt:lpstr>Wisp</vt:lpstr>
      <vt:lpstr>Does the menopause narrative include people of colour?</vt:lpstr>
      <vt:lpstr>What do you ‘really’ see when looking at me?</vt:lpstr>
      <vt:lpstr>Media and menopause</vt:lpstr>
      <vt:lpstr>PowerPoint Presentation</vt:lpstr>
      <vt:lpstr>Menopause doesn’t happen to Black women!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the menopause narrative include people of colour?</dc:title>
  <dc:creator>Nina Kuypers</dc:creator>
  <cp:lastModifiedBy>Matthew Maidment</cp:lastModifiedBy>
  <cp:revision>540</cp:revision>
  <cp:lastPrinted>2022-09-28T15:46:02Z</cp:lastPrinted>
  <dcterms:created xsi:type="dcterms:W3CDTF">2021-01-15T16:19:11Z</dcterms:created>
  <dcterms:modified xsi:type="dcterms:W3CDTF">2023-04-17T13:31:20Z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143640-2c58-497f-98bf-5d03ac8b8df5_Enabled">
    <vt:lpwstr>true</vt:lpwstr>
  </property>
  <property fmtid="{D5CDD505-2E9C-101B-9397-08002B2CF9AE}" pid="3" name="MSIP_Label_d0143640-2c58-497f-98bf-5d03ac8b8df5_SetDate">
    <vt:lpwstr>2023-04-17T13:28:41Z</vt:lpwstr>
  </property>
  <property fmtid="{D5CDD505-2E9C-101B-9397-08002B2CF9AE}" pid="4" name="MSIP_Label_d0143640-2c58-497f-98bf-5d03ac8b8df5_Method">
    <vt:lpwstr>Standard</vt:lpwstr>
  </property>
  <property fmtid="{D5CDD505-2E9C-101B-9397-08002B2CF9AE}" pid="5" name="MSIP_Label_d0143640-2c58-497f-98bf-5d03ac8b8df5_Name">
    <vt:lpwstr>General</vt:lpwstr>
  </property>
  <property fmtid="{D5CDD505-2E9C-101B-9397-08002B2CF9AE}" pid="6" name="MSIP_Label_d0143640-2c58-497f-98bf-5d03ac8b8df5_SiteId">
    <vt:lpwstr>adecc3d0-610d-4060-a865-615f7f48c411</vt:lpwstr>
  </property>
  <property fmtid="{D5CDD505-2E9C-101B-9397-08002B2CF9AE}" pid="7" name="MSIP_Label_d0143640-2c58-497f-98bf-5d03ac8b8df5_ActionId">
    <vt:lpwstr>f4a3ad79-eb32-4848-a0b7-eac34baf04aa</vt:lpwstr>
  </property>
  <property fmtid="{D5CDD505-2E9C-101B-9397-08002B2CF9AE}" pid="8" name="MSIP_Label_d0143640-2c58-497f-98bf-5d03ac8b8df5_ContentBits">
    <vt:lpwstr>1</vt:lpwstr>
  </property>
  <property fmtid="{D5CDD505-2E9C-101B-9397-08002B2CF9AE}" pid="9" name="ClassificationContentMarkingHeaderLocations">
    <vt:lpwstr>Wisp:9</vt:lpwstr>
  </property>
  <property fmtid="{D5CDD505-2E9C-101B-9397-08002B2CF9AE}" pid="10" name="ClassificationContentMarkingHeaderText">
    <vt:lpwstr>Sensitivity: General</vt:lpwstr>
  </property>
</Properties>
</file>